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7772400" cy="100584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4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CBEEF32F-3280-4663-880F-C8D2FC70E993}" type="datetimeFigureOut">
              <a:rPr kumimoji="1" lang="en-US" altLang="ja-JP" smtClean="0"/>
              <a:t>10/31/2023</a:t>
            </a:fld>
            <a:endParaRPr kumimoji="1" 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4E29D1FE-C207-4476-99C1-A7028091A9CD}" type="slidenum">
              <a:rPr kumimoji="1" lang="ja-JP" smtClean="0"/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860806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kumimoji="1" lang="ja-JP" sz="1200"/>
            </a:lvl1pPr>
          </a:lstStyle>
          <a:p>
            <a:fld id="{A58F2AD0-9975-4D3C-912A-0B60BD0D07D1}" type="datetimeFigureOut">
              <a:t>2023/10/31</a:t>
            </a:fld>
            <a:endParaRPr kumimoji="1" lang="ja-JP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8200" y="1243013"/>
            <a:ext cx="25908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kumimoji="1" lang="ja-JP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200"/>
            </a:lvl1pPr>
          </a:lstStyle>
          <a:p>
            <a:endParaRPr kumimoji="1" 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200"/>
            </a:lvl1pPr>
          </a:lstStyle>
          <a:p>
            <a:fld id="{AC7710D8-8C21-4D48-B89D-C2D2CB3EC4C7}" type="slidenum">
              <a:t>‹#›</a:t>
            </a:fld>
            <a:endParaRPr kumimoji="1" lang="ja-JP"/>
          </a:p>
        </p:txBody>
      </p:sp>
    </p:spTree>
    <p:extLst>
      <p:ext uri="{BB962C8B-B14F-4D97-AF65-F5344CB8AC3E}">
        <p14:creationId xmlns:p14="http://schemas.microsoft.com/office/powerpoint/2010/main" val="3819527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lang="ja-JP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チラシ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710816" y="823067"/>
            <a:ext cx="4422658" cy="97697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710816" y="1928578"/>
            <a:ext cx="4422658" cy="2011597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90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710816" y="4377004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710816" y="4773879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710816" y="6077467"/>
            <a:ext cx="4422658" cy="23627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710816" y="6474342"/>
            <a:ext cx="4422658" cy="8945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8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710816" y="7511224"/>
            <a:ext cx="4422658" cy="45320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8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710816" y="8051876"/>
            <a:ext cx="4422658" cy="79249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 (単語の区切りの小さい点を追加するには、[挿入] の [記号と特殊文字] を使います)</a:t>
            </a:r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710816" y="9184576"/>
            <a:ext cx="4422658" cy="23831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5443237" y="823067"/>
            <a:ext cx="1936131" cy="57259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1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5443237" y="1800045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3" hasCustomPrompt="1"/>
          </p:nvPr>
        </p:nvSpPr>
        <p:spPr>
          <a:xfrm>
            <a:off x="5443237" y="2466869"/>
            <a:ext cx="1936131" cy="91076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5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5443237" y="3377636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5443237" y="4044459"/>
            <a:ext cx="1936131" cy="91076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6" hasCustomPrompt="1"/>
          </p:nvPr>
        </p:nvSpPr>
        <p:spPr>
          <a:xfrm>
            <a:off x="5443237" y="495522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8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5443237" y="5622051"/>
            <a:ext cx="1936131" cy="1835215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5443237" y="7457267"/>
            <a:ext cx="1936131" cy="66682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4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30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5443237" y="8124090"/>
            <a:ext cx="1936131" cy="129880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4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158221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354" y="567603"/>
            <a:ext cx="4518910" cy="3763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/>
              <a:t>テキストを追加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353" y="4299283"/>
            <a:ext cx="4518911" cy="52297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/>
              <a:t>マスター テキストのスタイルを編集するには、ここをクリック</a:t>
            </a:r>
          </a:p>
          <a:p>
            <a:pPr lvl="1"/>
            <a:r>
              <a:rPr kumimoji="1" lang="ja-JP"/>
              <a:t>第 2 レベル</a:t>
            </a:r>
          </a:p>
          <a:p>
            <a:pPr lvl="2"/>
            <a:r>
              <a:rPr kumimoji="1" lang="ja-JP"/>
              <a:t>第 3 レベル</a:t>
            </a:r>
          </a:p>
          <a:p>
            <a:pPr lvl="3"/>
            <a:r>
              <a:rPr kumimoji="1" lang="ja-JP"/>
              <a:t>第 4 レベル</a:t>
            </a:r>
          </a:p>
          <a:p>
            <a:pPr lvl="4"/>
            <a:r>
              <a:rPr kumimoji="1" lang="ja-JP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353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B15D3D48-5C63-4CD0-B9D2-B4D2F496D790}" type="datetimeFigureOut">
              <a:rPr lang="en-US" altLang="ja-JP" smtClean="0"/>
              <a:pPr/>
              <a:t>10/31/2023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4608" y="9529010"/>
            <a:ext cx="2623185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89258" y="9529010"/>
            <a:ext cx="1748790" cy="3291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kumimoji="1" lang="ja-JP"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308FAEA7-0C3C-4CCF-BA6B-669D7915826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cxnSp>
        <p:nvCxnSpPr>
          <p:cNvPr id="9" name="直線コネクタ 8"/>
          <p:cNvCxnSpPr/>
          <p:nvPr userDrawn="1"/>
        </p:nvCxnSpPr>
        <p:spPr>
          <a:xfrm>
            <a:off x="5225867" y="535519"/>
            <a:ext cx="0" cy="8993491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10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kumimoji="1" lang="ja-JP" sz="9000" kern="1200" cap="all" baseline="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lang="ja-JP" sz="238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204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7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1" lang="ja-JP"/>
      </a:defPPr>
      <a:lvl1pPr marL="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kumimoji="1" lang="ja-JP"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プレースホルダー 20">
            <a:extLst>
              <a:ext uri="{FF2B5EF4-FFF2-40B4-BE49-F238E27FC236}">
                <a16:creationId xmlns:a16="http://schemas.microsoft.com/office/drawing/2014/main" id="{192B0E0B-5C09-C2F3-B350-028441D6808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0816" y="6107532"/>
            <a:ext cx="4422658" cy="418719"/>
          </a:xfrm>
        </p:spPr>
        <p:txBody>
          <a:bodyPr/>
          <a:lstStyle/>
          <a:p>
            <a:r>
              <a:rPr lang="zh-TW" altLang="en-US" b="0" i="0" dirty="0"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沖縄県島尻郡南風原町新川</a:t>
            </a:r>
            <a:r>
              <a:rPr lang="en-US" altLang="zh-TW" b="0" i="0" dirty="0">
                <a:solidFill>
                  <a:srgbClr val="FFFFFF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218-11</a:t>
            </a:r>
          </a:p>
          <a:p>
            <a:r>
              <a:rPr lang="ja-JP" altLang="en-US" dirty="0"/>
              <a:t>南風原町新川</a:t>
            </a:r>
            <a:r>
              <a:rPr lang="en-US" altLang="ja-JP" dirty="0"/>
              <a:t>218-11</a:t>
            </a:r>
            <a:r>
              <a:rPr lang="ja-JP" altLang="en-US" dirty="0"/>
              <a:t>　</a:t>
            </a:r>
            <a:r>
              <a:rPr lang="en-US" altLang="ja-JP" dirty="0"/>
              <a:t>3</a:t>
            </a:r>
            <a:r>
              <a:rPr lang="ja-JP" altLang="en-US" dirty="0"/>
              <a:t>階ホール</a:t>
            </a: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321AE7FB-B3E1-C7F0-D9F1-A376DB4543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8851" y="8592724"/>
            <a:ext cx="795599" cy="1170327"/>
          </a:xfrm>
          <a:prstGeom prst="rect">
            <a:avLst/>
          </a:prstGeom>
        </p:spPr>
      </p:pic>
      <p:sp>
        <p:nvSpPr>
          <p:cNvPr id="2" name="テキスト プレースホルダー 1"/>
          <p:cNvSpPr>
            <a:spLocks noGrp="1"/>
          </p:cNvSpPr>
          <p:nvPr>
            <p:ph type="body" sz="quarter" idx="10"/>
          </p:nvPr>
        </p:nvSpPr>
        <p:spPr>
          <a:xfrm>
            <a:off x="623034" y="795855"/>
            <a:ext cx="4422658" cy="1867124"/>
          </a:xfrm>
        </p:spPr>
        <p:txBody>
          <a:bodyPr/>
          <a:lstStyle/>
          <a:p>
            <a:r>
              <a:rPr lang="ja-JP" altLang="en-US" sz="6000" dirty="0"/>
              <a:t>きこえの</a:t>
            </a:r>
            <a:endParaRPr lang="en-US" altLang="ja-JP" sz="6000" dirty="0"/>
          </a:p>
          <a:p>
            <a:r>
              <a:rPr lang="ja-JP" altLang="en-US" sz="6000" dirty="0"/>
              <a:t>支援センター</a:t>
            </a:r>
            <a:endParaRPr kumimoji="1" lang="ja-JP" sz="60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2"/>
          </p:nvPr>
        </p:nvSpPr>
        <p:spPr>
          <a:xfrm>
            <a:off x="627296" y="2233724"/>
            <a:ext cx="4422658" cy="1249983"/>
          </a:xfrm>
        </p:spPr>
        <p:txBody>
          <a:bodyPr/>
          <a:lstStyle/>
          <a:p>
            <a:r>
              <a:rPr lang="ja-JP" altLang="en-US" sz="8000" dirty="0"/>
              <a:t>講演会</a:t>
            </a:r>
            <a:r>
              <a:rPr kumimoji="1" lang="ja-JP" dirty="0"/>
              <a:t> </a:t>
            </a:r>
            <a:endParaRPr kumimoji="1" lang="en-US" altLang="ja-JP" dirty="0"/>
          </a:p>
          <a:p>
            <a:endParaRPr kumimoji="1" lang="ja-JP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3"/>
          </p:nvPr>
        </p:nvSpPr>
        <p:spPr>
          <a:xfrm>
            <a:off x="666947" y="3784649"/>
            <a:ext cx="4422658" cy="236271"/>
          </a:xfrm>
        </p:spPr>
        <p:txBody>
          <a:bodyPr/>
          <a:lstStyle/>
          <a:p>
            <a:r>
              <a:rPr kumimoji="1" lang="ja-JP" dirty="0"/>
              <a:t>日時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>
          <a:xfrm>
            <a:off x="666947" y="4071253"/>
            <a:ext cx="4422658" cy="894566"/>
          </a:xfrm>
        </p:spPr>
        <p:txBody>
          <a:bodyPr/>
          <a:lstStyle/>
          <a:p>
            <a:r>
              <a:rPr kumimoji="1" lang="ja-JP" dirty="0"/>
              <a:t>20</a:t>
            </a:r>
            <a:r>
              <a:rPr kumimoji="1" lang="en-US" altLang="ja-JP" dirty="0"/>
              <a:t>23</a:t>
            </a:r>
            <a:r>
              <a:rPr kumimoji="1" lang="ja-JP" dirty="0"/>
              <a:t>年 </a:t>
            </a:r>
            <a:r>
              <a:rPr lang="ja-JP" altLang="en-US" dirty="0"/>
              <a:t> </a:t>
            </a:r>
            <a:r>
              <a:rPr kumimoji="1" lang="en-US" altLang="ja-JP" dirty="0"/>
              <a:t>11</a:t>
            </a:r>
            <a:r>
              <a:rPr kumimoji="1" lang="ja-JP" dirty="0"/>
              <a:t>月 </a:t>
            </a:r>
            <a:r>
              <a:rPr kumimoji="1" lang="en-US" altLang="ja-JP" dirty="0"/>
              <a:t>28</a:t>
            </a:r>
            <a:r>
              <a:rPr kumimoji="1" lang="ja-JP" dirty="0"/>
              <a:t>日</a:t>
            </a:r>
            <a:r>
              <a:rPr kumimoji="1" lang="ja-JP" altLang="en-US" sz="2000" b="1" dirty="0"/>
              <a:t>（火）</a:t>
            </a:r>
            <a:endParaRPr kumimoji="1" lang="ja-JP" b="1" dirty="0"/>
          </a:p>
          <a:p>
            <a:r>
              <a:rPr lang="en-US" altLang="ja-JP" dirty="0"/>
              <a:t>14</a:t>
            </a:r>
            <a:r>
              <a:rPr lang="ja-JP" altLang="en-US" dirty="0"/>
              <a:t>：</a:t>
            </a:r>
            <a:r>
              <a:rPr lang="en-US" altLang="ja-JP" dirty="0"/>
              <a:t>00</a:t>
            </a:r>
            <a:r>
              <a:rPr kumimoji="1" lang="ja-JP" dirty="0"/>
              <a:t> ～ </a:t>
            </a:r>
            <a:r>
              <a:rPr kumimoji="1" lang="en-US" altLang="ja-JP" dirty="0"/>
              <a:t>16</a:t>
            </a:r>
            <a:r>
              <a:rPr kumimoji="1" lang="ja-JP" altLang="en-US" dirty="0"/>
              <a:t>：</a:t>
            </a:r>
            <a:r>
              <a:rPr kumimoji="1" lang="en-US" altLang="ja-JP" dirty="0"/>
              <a:t>00</a:t>
            </a:r>
            <a:endParaRPr kumimoji="1" lang="ja-JP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6"/>
          </p:nvPr>
        </p:nvSpPr>
        <p:spPr>
          <a:xfrm>
            <a:off x="710816" y="5181086"/>
            <a:ext cx="4422658" cy="236271"/>
          </a:xfrm>
        </p:spPr>
        <p:txBody>
          <a:bodyPr/>
          <a:lstStyle/>
          <a:p>
            <a:r>
              <a:rPr kumimoji="1" lang="ja-JP" dirty="0"/>
              <a:t>場所</a:t>
            </a:r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7"/>
          </p:nvPr>
        </p:nvSpPr>
        <p:spPr>
          <a:xfrm>
            <a:off x="710816" y="5470126"/>
            <a:ext cx="4422658" cy="713159"/>
          </a:xfrm>
        </p:spPr>
        <p:txBody>
          <a:bodyPr/>
          <a:lstStyle/>
          <a:p>
            <a:r>
              <a:rPr kumimoji="1" lang="ja-JP" altLang="en-US" sz="3200" dirty="0"/>
              <a:t>沖縄県小児保健センター</a:t>
            </a:r>
            <a:endParaRPr kumimoji="1" lang="en-US" altLang="ja-JP" sz="3200" dirty="0"/>
          </a:p>
          <a:p>
            <a:r>
              <a:rPr lang="ja-JP" altLang="en-US" sz="3200" dirty="0"/>
              <a:t>大ホール</a:t>
            </a:r>
            <a:r>
              <a:rPr kumimoji="1" lang="ja-JP" altLang="en-US" sz="3200" dirty="0"/>
              <a:t>　</a:t>
            </a:r>
            <a:endParaRPr kumimoji="1" lang="en-US" altLang="ja-JP" sz="3200" dirty="0"/>
          </a:p>
          <a:p>
            <a:endParaRPr kumimoji="1" lang="ja-JP" sz="3200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20"/>
          </p:nvPr>
        </p:nvSpPr>
        <p:spPr>
          <a:xfrm>
            <a:off x="684774" y="7244493"/>
            <a:ext cx="2294849" cy="341706"/>
          </a:xfrm>
        </p:spPr>
        <p:txBody>
          <a:bodyPr/>
          <a:lstStyle/>
          <a:p>
            <a:r>
              <a:rPr lang="ja-JP" altLang="en-US" sz="2000" dirty="0"/>
              <a:t>申し込み方法</a:t>
            </a:r>
            <a:endParaRPr kumimoji="1" lang="ja-JP" sz="2000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22"/>
          </p:nvPr>
        </p:nvSpPr>
        <p:spPr>
          <a:xfrm>
            <a:off x="5443232" y="1680624"/>
            <a:ext cx="1936131" cy="666824"/>
          </a:xfrm>
        </p:spPr>
        <p:txBody>
          <a:bodyPr/>
          <a:lstStyle/>
          <a:p>
            <a:r>
              <a:rPr lang="ja-JP" altLang="en-US" dirty="0"/>
              <a:t>演題</a:t>
            </a:r>
            <a:endParaRPr kumimoji="1" lang="ja-JP" dirty="0"/>
          </a:p>
        </p:txBody>
      </p:sp>
      <p:sp>
        <p:nvSpPr>
          <p:cNvPr id="23" name="テキスト プレースホルダー 22">
            <a:extLst>
              <a:ext uri="{FF2B5EF4-FFF2-40B4-BE49-F238E27FC236}">
                <a16:creationId xmlns:a16="http://schemas.microsoft.com/office/drawing/2014/main" id="{E5FFAF7F-3D4A-87BB-8EE1-1643D65A684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79932" y="6784943"/>
            <a:ext cx="4422658" cy="341706"/>
          </a:xfrm>
        </p:spPr>
        <p:txBody>
          <a:bodyPr/>
          <a:lstStyle/>
          <a:p>
            <a:r>
              <a:rPr lang="ja-JP" altLang="en-US" sz="1800" dirty="0"/>
              <a:t>開催形式は現地開催</a:t>
            </a:r>
            <a:r>
              <a:rPr lang="en-US" altLang="ja-JP" sz="1800" dirty="0"/>
              <a:t>+</a:t>
            </a:r>
            <a:r>
              <a:rPr lang="ja-JP" altLang="en-US" sz="1800" b="1" u="sng" dirty="0"/>
              <a:t>ライブ配信</a:t>
            </a:r>
            <a:r>
              <a:rPr lang="ja-JP" altLang="en-US" sz="1800" dirty="0"/>
              <a:t>になります。</a:t>
            </a:r>
            <a:endParaRPr lang="en-US" altLang="ja-JP" sz="1800" dirty="0"/>
          </a:p>
          <a:p>
            <a:endParaRPr lang="ja-JP" altLang="en-US" sz="1800" dirty="0"/>
          </a:p>
        </p:txBody>
      </p:sp>
      <p:sp>
        <p:nvSpPr>
          <p:cNvPr id="25" name="テキスト プレースホルダー 24">
            <a:extLst>
              <a:ext uri="{FF2B5EF4-FFF2-40B4-BE49-F238E27FC236}">
                <a16:creationId xmlns:a16="http://schemas.microsoft.com/office/drawing/2014/main" id="{BD3CF91D-AD73-D634-51A4-367C9180162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395767" y="926375"/>
            <a:ext cx="1949036" cy="572596"/>
          </a:xfrm>
        </p:spPr>
        <p:txBody>
          <a:bodyPr/>
          <a:lstStyle/>
          <a:p>
            <a:r>
              <a:rPr lang="ja-JP" altLang="en-US" sz="1800" dirty="0"/>
              <a:t>対象：保健師、</a:t>
            </a:r>
            <a:endParaRPr lang="en-US" altLang="ja-JP" sz="1800" dirty="0"/>
          </a:p>
          <a:p>
            <a:r>
              <a:rPr lang="ja-JP" altLang="en-US" sz="1800" dirty="0"/>
              <a:t>　　　　その他関係者　　　　　　　　　　</a:t>
            </a:r>
            <a:endParaRPr lang="en-US" altLang="ja-JP" sz="1800" dirty="0"/>
          </a:p>
        </p:txBody>
      </p:sp>
      <p:sp>
        <p:nvSpPr>
          <p:cNvPr id="26" name="テキスト プレースホルダー 24">
            <a:extLst>
              <a:ext uri="{FF2B5EF4-FFF2-40B4-BE49-F238E27FC236}">
                <a16:creationId xmlns:a16="http://schemas.microsoft.com/office/drawing/2014/main" id="{1004DEBB-5F12-ECB1-47E5-48AA35F6C158}"/>
              </a:ext>
            </a:extLst>
          </p:cNvPr>
          <p:cNvSpPr txBox="1">
            <a:spLocks/>
          </p:cNvSpPr>
          <p:nvPr/>
        </p:nvSpPr>
        <p:spPr>
          <a:xfrm>
            <a:off x="5395766" y="1441440"/>
            <a:ext cx="1936131" cy="57259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82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/>
              <a:t>参加費：無料</a:t>
            </a:r>
            <a:endParaRPr lang="en-US" altLang="ja-JP" sz="1800" dirty="0"/>
          </a:p>
          <a:p>
            <a:r>
              <a:rPr lang="ja-JP" altLang="en-US" sz="1800" dirty="0"/>
              <a:t>定員：</a:t>
            </a:r>
            <a:r>
              <a:rPr lang="en-US" altLang="ja-JP" sz="1800" dirty="0"/>
              <a:t>50</a:t>
            </a:r>
            <a:r>
              <a:rPr lang="ja-JP" altLang="en-US" sz="1800" dirty="0"/>
              <a:t>名</a:t>
            </a:r>
            <a:endParaRPr lang="zh-TW" altLang="en-US" sz="1800" dirty="0"/>
          </a:p>
        </p:txBody>
      </p:sp>
      <p:sp>
        <p:nvSpPr>
          <p:cNvPr id="28" name="テキスト プレースホルダー 27">
            <a:extLst>
              <a:ext uri="{FF2B5EF4-FFF2-40B4-BE49-F238E27FC236}">
                <a16:creationId xmlns:a16="http://schemas.microsoft.com/office/drawing/2014/main" id="{72D7925A-E95A-25C0-65E4-7F7B33E7F83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443232" y="2438304"/>
            <a:ext cx="1936131" cy="910766"/>
          </a:xfrm>
        </p:spPr>
        <p:txBody>
          <a:bodyPr/>
          <a:lstStyle/>
          <a:p>
            <a:r>
              <a:rPr lang="ja-JP" altLang="en-US" dirty="0"/>
              <a:t>１．難聴児の早期発見と</a:t>
            </a:r>
            <a:endParaRPr lang="en-US" altLang="ja-JP" dirty="0"/>
          </a:p>
          <a:p>
            <a:r>
              <a:rPr lang="ja-JP" altLang="en-US" dirty="0"/>
              <a:t>　　　介入について</a:t>
            </a:r>
            <a:endParaRPr lang="en-US" altLang="ja-JP" dirty="0"/>
          </a:p>
          <a:p>
            <a:r>
              <a:rPr lang="ja-JP" altLang="en-US" dirty="0"/>
              <a:t>　　　琉球大学病院</a:t>
            </a:r>
            <a:endParaRPr lang="en-US" altLang="ja-JP" dirty="0"/>
          </a:p>
          <a:p>
            <a:r>
              <a:rPr lang="ja-JP" altLang="en-US" dirty="0"/>
              <a:t>　　　医師　比嘉輝之</a:t>
            </a:r>
          </a:p>
        </p:txBody>
      </p:sp>
      <p:sp>
        <p:nvSpPr>
          <p:cNvPr id="30" name="テキスト プレースホルダー 29">
            <a:extLst>
              <a:ext uri="{FF2B5EF4-FFF2-40B4-BE49-F238E27FC236}">
                <a16:creationId xmlns:a16="http://schemas.microsoft.com/office/drawing/2014/main" id="{06E016A5-D0D5-4F74-2ACC-EC00F5E8FF2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443230" y="3578840"/>
            <a:ext cx="1936131" cy="1072741"/>
          </a:xfrm>
        </p:spPr>
        <p:txBody>
          <a:bodyPr/>
          <a:lstStyle/>
          <a:p>
            <a:r>
              <a:rPr lang="ja-JP" altLang="en-US" dirty="0"/>
              <a:t>２．難聴児の子育てトレー</a:t>
            </a:r>
            <a:endParaRPr lang="en-US" altLang="ja-JP" dirty="0"/>
          </a:p>
          <a:p>
            <a:r>
              <a:rPr lang="ja-JP" altLang="en-US" dirty="0"/>
              <a:t>　　　ニング</a:t>
            </a:r>
            <a:endParaRPr lang="en-US" altLang="ja-JP" dirty="0"/>
          </a:p>
          <a:p>
            <a:r>
              <a:rPr lang="ja-JP" altLang="en-US" dirty="0"/>
              <a:t>　　　琉球大学病院</a:t>
            </a:r>
            <a:endParaRPr lang="en-US" altLang="ja-JP" dirty="0"/>
          </a:p>
          <a:p>
            <a:r>
              <a:rPr lang="ja-JP" altLang="en-US" dirty="0"/>
              <a:t>　　　言語聴覚士　</a:t>
            </a:r>
            <a:endParaRPr lang="en-US" altLang="ja-JP" dirty="0"/>
          </a:p>
          <a:p>
            <a:r>
              <a:rPr lang="ja-JP" altLang="en-US" dirty="0"/>
              <a:t>　　　谷本　由莉</a:t>
            </a:r>
          </a:p>
        </p:txBody>
      </p:sp>
      <p:sp>
        <p:nvSpPr>
          <p:cNvPr id="34" name="テキスト プレースホルダー 33">
            <a:extLst>
              <a:ext uri="{FF2B5EF4-FFF2-40B4-BE49-F238E27FC236}">
                <a16:creationId xmlns:a16="http://schemas.microsoft.com/office/drawing/2014/main" id="{1CF5E276-36CE-D869-C856-0BB3D668930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443230" y="4803828"/>
            <a:ext cx="1936131" cy="1303703"/>
          </a:xfrm>
        </p:spPr>
        <p:txBody>
          <a:bodyPr/>
          <a:lstStyle/>
          <a:p>
            <a:r>
              <a:rPr lang="ja-JP" altLang="en-US" dirty="0"/>
              <a:t>３．きこえの支援センター</a:t>
            </a:r>
            <a:endParaRPr lang="en-US" altLang="ja-JP" dirty="0"/>
          </a:p>
          <a:p>
            <a:r>
              <a:rPr lang="ja-JP" altLang="en-US" dirty="0"/>
              <a:t>　　　の役割について</a:t>
            </a:r>
            <a:endParaRPr lang="en-US" altLang="ja-JP" dirty="0"/>
          </a:p>
          <a:p>
            <a:r>
              <a:rPr lang="ja-JP" altLang="en-US" dirty="0"/>
              <a:t>　　　琉球大学病院</a:t>
            </a:r>
            <a:endParaRPr lang="en-US" altLang="ja-JP" dirty="0"/>
          </a:p>
          <a:p>
            <a:r>
              <a:rPr lang="ja-JP" altLang="en-US" dirty="0"/>
              <a:t>　　　言語聴覚士　</a:t>
            </a:r>
            <a:endParaRPr lang="en-US" altLang="ja-JP" dirty="0"/>
          </a:p>
          <a:p>
            <a:r>
              <a:rPr lang="ja-JP" altLang="en-US" dirty="0"/>
              <a:t>　　　新垣　月乃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35" name="テキスト プレースホルダー 33">
            <a:extLst>
              <a:ext uri="{FF2B5EF4-FFF2-40B4-BE49-F238E27FC236}">
                <a16:creationId xmlns:a16="http://schemas.microsoft.com/office/drawing/2014/main" id="{88C7B8DB-4297-D1C3-B5C1-11F083BD7D92}"/>
              </a:ext>
            </a:extLst>
          </p:cNvPr>
          <p:cNvSpPr txBox="1">
            <a:spLocks/>
          </p:cNvSpPr>
          <p:nvPr/>
        </p:nvSpPr>
        <p:spPr>
          <a:xfrm>
            <a:off x="5443230" y="6050065"/>
            <a:ext cx="2207655" cy="130370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４．市町村との連携の現</a:t>
            </a:r>
            <a:endParaRPr lang="en-US" altLang="ja-JP" dirty="0"/>
          </a:p>
          <a:p>
            <a:r>
              <a:rPr lang="ja-JP" altLang="en-US" dirty="0"/>
              <a:t>　　　状と課題</a:t>
            </a:r>
          </a:p>
          <a:p>
            <a:r>
              <a:rPr lang="ja-JP" altLang="en-US" dirty="0"/>
              <a:t>　　　琉球大学病院</a:t>
            </a:r>
          </a:p>
          <a:p>
            <a:r>
              <a:rPr lang="ja-JP" altLang="en-US" dirty="0"/>
              <a:t>　　　言語聴覚士　</a:t>
            </a:r>
            <a:endParaRPr lang="en-US" altLang="ja-JP" dirty="0"/>
          </a:p>
          <a:p>
            <a:r>
              <a:rPr lang="ja-JP" altLang="en-US" dirty="0"/>
              <a:t>　　　兼本　怜子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42" name="テキスト プレースホルダー 33">
            <a:extLst>
              <a:ext uri="{FF2B5EF4-FFF2-40B4-BE49-F238E27FC236}">
                <a16:creationId xmlns:a16="http://schemas.microsoft.com/office/drawing/2014/main" id="{1B06752A-E330-A91E-A0E1-D61079576B0B}"/>
              </a:ext>
            </a:extLst>
          </p:cNvPr>
          <p:cNvSpPr txBox="1">
            <a:spLocks/>
          </p:cNvSpPr>
          <p:nvPr/>
        </p:nvSpPr>
        <p:spPr>
          <a:xfrm>
            <a:off x="5408672" y="7666582"/>
            <a:ext cx="2363728" cy="453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きこえの支援センター</a:t>
            </a:r>
            <a:endParaRPr lang="en-US" altLang="ja-JP" dirty="0"/>
          </a:p>
          <a:p>
            <a:r>
              <a:rPr lang="ja-JP" altLang="en-US" dirty="0"/>
              <a:t>琉球大学病院　耳鼻咽喉科内</a:t>
            </a:r>
          </a:p>
          <a:p>
            <a:r>
              <a:rPr lang="en-US" altLang="ja-JP" dirty="0"/>
              <a:t>.</a:t>
            </a:r>
            <a:endParaRPr lang="ja-JP" altLang="en-US" dirty="0"/>
          </a:p>
        </p:txBody>
      </p:sp>
      <p:sp>
        <p:nvSpPr>
          <p:cNvPr id="43" name="テキスト プレースホルダー 33">
            <a:extLst>
              <a:ext uri="{FF2B5EF4-FFF2-40B4-BE49-F238E27FC236}">
                <a16:creationId xmlns:a16="http://schemas.microsoft.com/office/drawing/2014/main" id="{6731666A-9581-10AB-EDD9-1A6B36DB58CC}"/>
              </a:ext>
            </a:extLst>
          </p:cNvPr>
          <p:cNvSpPr txBox="1">
            <a:spLocks/>
          </p:cNvSpPr>
          <p:nvPr/>
        </p:nvSpPr>
        <p:spPr>
          <a:xfrm>
            <a:off x="5408672" y="8128764"/>
            <a:ext cx="2700569" cy="127939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TEL/FAX:098-895-1739</a:t>
            </a:r>
          </a:p>
          <a:p>
            <a:r>
              <a:rPr lang="ja-JP" altLang="en-US" dirty="0"/>
              <a:t>平日（</a:t>
            </a:r>
            <a:r>
              <a:rPr lang="en-US" altLang="ja-JP" dirty="0"/>
              <a:t>9</a:t>
            </a:r>
            <a:r>
              <a:rPr lang="ja-JP" altLang="en-US" dirty="0"/>
              <a:t>：</a:t>
            </a:r>
            <a:r>
              <a:rPr lang="en-US" altLang="ja-JP" dirty="0"/>
              <a:t>00</a:t>
            </a:r>
            <a:r>
              <a:rPr lang="ja-JP" altLang="en-US" dirty="0"/>
              <a:t>～</a:t>
            </a:r>
            <a:r>
              <a:rPr lang="en-US" altLang="ja-JP" dirty="0"/>
              <a:t>17</a:t>
            </a:r>
            <a:r>
              <a:rPr lang="ja-JP" altLang="en-US" dirty="0"/>
              <a:t>：</a:t>
            </a:r>
            <a:r>
              <a:rPr lang="en-US" altLang="ja-JP" dirty="0"/>
              <a:t>00</a:t>
            </a:r>
            <a:r>
              <a:rPr lang="ja-JP" altLang="en-US" dirty="0"/>
              <a:t>）</a:t>
            </a:r>
          </a:p>
        </p:txBody>
      </p:sp>
      <p:sp>
        <p:nvSpPr>
          <p:cNvPr id="44" name="テキスト プレースホルダー 11">
            <a:extLst>
              <a:ext uri="{FF2B5EF4-FFF2-40B4-BE49-F238E27FC236}">
                <a16:creationId xmlns:a16="http://schemas.microsoft.com/office/drawing/2014/main" id="{C185D753-E828-D80E-F872-2DBEFD0DF93F}"/>
              </a:ext>
            </a:extLst>
          </p:cNvPr>
          <p:cNvSpPr txBox="1">
            <a:spLocks/>
          </p:cNvSpPr>
          <p:nvPr/>
        </p:nvSpPr>
        <p:spPr>
          <a:xfrm>
            <a:off x="5366328" y="6999758"/>
            <a:ext cx="1936131" cy="66682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400" kern="1200" cap="all" baseline="0">
                <a:solidFill>
                  <a:schemeClr val="accent1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問い合わせ</a:t>
            </a:r>
          </a:p>
        </p:txBody>
      </p:sp>
      <p:sp>
        <p:nvSpPr>
          <p:cNvPr id="8" name="テキスト プレースホルダー 22">
            <a:extLst>
              <a:ext uri="{FF2B5EF4-FFF2-40B4-BE49-F238E27FC236}">
                <a16:creationId xmlns:a16="http://schemas.microsoft.com/office/drawing/2014/main" id="{F2B20753-8E87-D245-964C-1386E17E94A2}"/>
              </a:ext>
            </a:extLst>
          </p:cNvPr>
          <p:cNvSpPr txBox="1">
            <a:spLocks/>
          </p:cNvSpPr>
          <p:nvPr/>
        </p:nvSpPr>
        <p:spPr>
          <a:xfrm>
            <a:off x="710816" y="7506016"/>
            <a:ext cx="4422658" cy="87440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/>
              <a:t>下記の</a:t>
            </a:r>
            <a:r>
              <a:rPr lang="en-US" altLang="ja-JP" sz="1600" dirty="0"/>
              <a:t>URL</a:t>
            </a:r>
            <a:r>
              <a:rPr lang="ja-JP" altLang="en-US" sz="1600" dirty="0"/>
              <a:t>もしくは</a:t>
            </a:r>
            <a:r>
              <a:rPr lang="en-US" altLang="ja-JP" sz="1600" dirty="0"/>
              <a:t>QR</a:t>
            </a:r>
            <a:r>
              <a:rPr lang="ja-JP" altLang="en-US" sz="1600" dirty="0"/>
              <a:t>コードより申し込みお願いします。</a:t>
            </a:r>
            <a:endParaRPr lang="en-US" altLang="ja-JP" sz="1600" dirty="0"/>
          </a:p>
          <a:p>
            <a:endParaRPr lang="ja-JP" altLang="en-US" sz="1600" dirty="0"/>
          </a:p>
        </p:txBody>
      </p:sp>
      <p:sp>
        <p:nvSpPr>
          <p:cNvPr id="9" name="テキスト プレースホルダー 22">
            <a:extLst>
              <a:ext uri="{FF2B5EF4-FFF2-40B4-BE49-F238E27FC236}">
                <a16:creationId xmlns:a16="http://schemas.microsoft.com/office/drawing/2014/main" id="{81CEF94E-2AE4-70DF-464E-FCA4F8CF92D3}"/>
              </a:ext>
            </a:extLst>
          </p:cNvPr>
          <p:cNvSpPr txBox="1">
            <a:spLocks/>
          </p:cNvSpPr>
          <p:nvPr/>
        </p:nvSpPr>
        <p:spPr>
          <a:xfrm>
            <a:off x="627296" y="8945773"/>
            <a:ext cx="4422658" cy="67797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/>
              <a:t>ライブ配信ご希望の方へ</a:t>
            </a:r>
            <a:endParaRPr lang="en-US" altLang="ja-JP" sz="1200" dirty="0"/>
          </a:p>
          <a:p>
            <a:r>
              <a:rPr lang="en-US" altLang="ja-JP" sz="1200" dirty="0"/>
              <a:t>ZOOM</a:t>
            </a:r>
            <a:r>
              <a:rPr lang="ja-JP" altLang="en-US" sz="1200" dirty="0"/>
              <a:t>にてライブ配信を行います。</a:t>
            </a:r>
            <a:endParaRPr lang="en-US" altLang="ja-JP" sz="1200" dirty="0"/>
          </a:p>
          <a:p>
            <a:r>
              <a:rPr lang="ja-JP" altLang="en-US" sz="1200" dirty="0"/>
              <a:t>インターネット環境に接続できる端末からご視聴下さい</a:t>
            </a:r>
            <a:r>
              <a:rPr lang="ja-JP" altLang="en-US" dirty="0"/>
              <a:t>。</a:t>
            </a:r>
          </a:p>
        </p:txBody>
      </p:sp>
      <p:sp>
        <p:nvSpPr>
          <p:cNvPr id="19" name="テキスト プレースホルダー 33">
            <a:extLst>
              <a:ext uri="{FF2B5EF4-FFF2-40B4-BE49-F238E27FC236}">
                <a16:creationId xmlns:a16="http://schemas.microsoft.com/office/drawing/2014/main" id="{F01040DF-5D19-9ED7-6E18-10A15C73CD72}"/>
              </a:ext>
            </a:extLst>
          </p:cNvPr>
          <p:cNvSpPr txBox="1">
            <a:spLocks/>
          </p:cNvSpPr>
          <p:nvPr/>
        </p:nvSpPr>
        <p:spPr>
          <a:xfrm>
            <a:off x="3817420" y="8131972"/>
            <a:ext cx="1228090" cy="24580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777240" rtl="0" eaLnBrk="1" latinLnBrk="0" hangingPunct="1">
              <a:lnSpc>
                <a:spcPct val="105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1400" kern="1200" cap="none" baseline="0">
                <a:solidFill>
                  <a:schemeClr val="tx2"/>
                </a:solidFill>
                <a:latin typeface="+mj-lt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0" indent="0" algn="l" defTabSz="77724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kumimoji="1" lang="ja-JP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申し込みサイト</a:t>
            </a:r>
          </a:p>
          <a:p>
            <a:endParaRPr lang="ja-JP" altLang="en-US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193293-1DCF-4C7A-3B0B-02F92986EED3}"/>
              </a:ext>
            </a:extLst>
          </p:cNvPr>
          <p:cNvSpPr txBox="1"/>
          <p:nvPr/>
        </p:nvSpPr>
        <p:spPr>
          <a:xfrm>
            <a:off x="679932" y="7799770"/>
            <a:ext cx="40551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https://forms.gle/AQRfhZawFjfXdu35A</a:t>
            </a:r>
            <a:endParaRPr lang="ja-JP" altLang="en-US" dirty="0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7D88EE3D-8CA6-090F-1CB3-0F9DFF35E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6118" y="8371372"/>
            <a:ext cx="997764" cy="99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931431"/>
      </p:ext>
    </p:extLst>
  </p:cSld>
  <p:clrMapOvr>
    <a:masterClrMapping/>
  </p:clrMapOvr>
</p:sld>
</file>

<file path=ppt/theme/theme1.xml><?xml version="1.0" encoding="utf-8"?>
<a:theme xmlns:a="http://schemas.openxmlformats.org/drawingml/2006/main" name="学生のチラシ 8.5 x 11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udent_Flyer_Blue_TP103896073" id="{33D72318-77FC-41BD-88AD-A2A39508DB69}" vid="{646E93C4-781A-4158-8AE9-C2BD55F08A03}"/>
    </a:ext>
  </a:extLst>
</a:theme>
</file>

<file path=ppt/theme/theme2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tudent Flyer Blue">
      <a:dk1>
        <a:sysClr val="windowText" lastClr="000000"/>
      </a:dk1>
      <a:lt1>
        <a:sysClr val="window" lastClr="FFFFFF"/>
      </a:lt1>
      <a:dk2>
        <a:srgbClr val="111111"/>
      </a:dk2>
      <a:lt2>
        <a:srgbClr val="B2B2B2"/>
      </a:lt2>
      <a:accent1>
        <a:srgbClr val="0070C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Impact-Calibri">
      <a:majorFont>
        <a:latin typeface="Impac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1119c2e5-8fb9-4d5f-baf1-202c530f2c34" xsi:nil="true"/>
    <AssetExpire xmlns="1119c2e5-8fb9-4d5f-baf1-202c530f2c34">2029-01-01T08:00:00+00:00</AssetExpire>
    <CampaignTagsTaxHTField0 xmlns="1119c2e5-8fb9-4d5f-baf1-202c530f2c34">
      <Terms xmlns="http://schemas.microsoft.com/office/infopath/2007/PartnerControls"/>
    </CampaignTagsTaxHTField0>
    <IntlLangReviewDate xmlns="1119c2e5-8fb9-4d5f-baf1-202c530f2c34" xsi:nil="true"/>
    <TPFriendlyName xmlns="1119c2e5-8fb9-4d5f-baf1-202c530f2c34" xsi:nil="true"/>
    <IntlLangReview xmlns="1119c2e5-8fb9-4d5f-baf1-202c530f2c34">false</IntlLangReview>
    <LocLastLocAttemptVersionLookup xmlns="1119c2e5-8fb9-4d5f-baf1-202c530f2c34">256207</LocLastLocAttemptVersionLookup>
    <PolicheckWords xmlns="1119c2e5-8fb9-4d5f-baf1-202c530f2c34" xsi:nil="true"/>
    <SubmitterId xmlns="1119c2e5-8fb9-4d5f-baf1-202c530f2c34" xsi:nil="true"/>
    <AcquiredFrom xmlns="1119c2e5-8fb9-4d5f-baf1-202c530f2c34">Internal MS</AcquiredFrom>
    <EditorialStatus xmlns="1119c2e5-8fb9-4d5f-baf1-202c530f2c34">Complete</EditorialStatus>
    <Markets xmlns="1119c2e5-8fb9-4d5f-baf1-202c530f2c34"/>
    <OriginAsset xmlns="1119c2e5-8fb9-4d5f-baf1-202c530f2c34" xsi:nil="true"/>
    <AssetStart xmlns="1119c2e5-8fb9-4d5f-baf1-202c530f2c34">2012-11-22T06:20:00+00:00</AssetStart>
    <FriendlyTitle xmlns="1119c2e5-8fb9-4d5f-baf1-202c530f2c34" xsi:nil="true"/>
    <MarketSpecific xmlns="1119c2e5-8fb9-4d5f-baf1-202c530f2c34">false</MarketSpecific>
    <TPNamespace xmlns="1119c2e5-8fb9-4d5f-baf1-202c530f2c34" xsi:nil="true"/>
    <PublishStatusLookup xmlns="1119c2e5-8fb9-4d5f-baf1-202c530f2c34">
      <Value>654088</Value>
    </PublishStatusLookup>
    <APAuthor xmlns="1119c2e5-8fb9-4d5f-baf1-202c530f2c34">
      <UserInfo>
        <DisplayName>System Account</DisplayName>
        <AccountId>1073741823</AccountId>
        <AccountType/>
      </UserInfo>
    </APAuthor>
    <TPCommandLine xmlns="1119c2e5-8fb9-4d5f-baf1-202c530f2c34" xsi:nil="true"/>
    <IntlLangReviewer xmlns="1119c2e5-8fb9-4d5f-baf1-202c530f2c34" xsi:nil="true"/>
    <OpenTemplate xmlns="1119c2e5-8fb9-4d5f-baf1-202c530f2c34">true</OpenTemplate>
    <CSXSubmissionDate xmlns="1119c2e5-8fb9-4d5f-baf1-202c530f2c34" xsi:nil="true"/>
    <TaxCatchAll xmlns="1119c2e5-8fb9-4d5f-baf1-202c530f2c34"/>
    <Manager xmlns="1119c2e5-8fb9-4d5f-baf1-202c530f2c34" xsi:nil="true"/>
    <NumericId xmlns="1119c2e5-8fb9-4d5f-baf1-202c530f2c34" xsi:nil="true"/>
    <ParentAssetId xmlns="1119c2e5-8fb9-4d5f-baf1-202c530f2c34" xsi:nil="true"/>
    <OriginalSourceMarket xmlns="1119c2e5-8fb9-4d5f-baf1-202c530f2c34">english</OriginalSourceMarket>
    <ApprovalStatus xmlns="1119c2e5-8fb9-4d5f-baf1-202c530f2c34">InProgress</ApprovalStatus>
    <TPComponent xmlns="1119c2e5-8fb9-4d5f-baf1-202c530f2c34" xsi:nil="true"/>
    <EditorialTags xmlns="1119c2e5-8fb9-4d5f-baf1-202c530f2c34" xsi:nil="true"/>
    <TPExecutable xmlns="1119c2e5-8fb9-4d5f-baf1-202c530f2c34" xsi:nil="true"/>
    <TPLaunchHelpLink xmlns="1119c2e5-8fb9-4d5f-baf1-202c530f2c34" xsi:nil="true"/>
    <LocComments xmlns="1119c2e5-8fb9-4d5f-baf1-202c530f2c34" xsi:nil="true"/>
    <LocRecommendedHandoff xmlns="1119c2e5-8fb9-4d5f-baf1-202c530f2c34" xsi:nil="true"/>
    <SourceTitle xmlns="1119c2e5-8fb9-4d5f-baf1-202c530f2c34" xsi:nil="true"/>
    <CSXUpdate xmlns="1119c2e5-8fb9-4d5f-baf1-202c530f2c34">false</CSXUpdate>
    <IntlLocPriority xmlns="1119c2e5-8fb9-4d5f-baf1-202c530f2c34" xsi:nil="true"/>
    <UAProjectedTotalWords xmlns="1119c2e5-8fb9-4d5f-baf1-202c530f2c34" xsi:nil="true"/>
    <AssetType xmlns="1119c2e5-8fb9-4d5f-baf1-202c530f2c34">TP</AssetType>
    <MachineTranslated xmlns="1119c2e5-8fb9-4d5f-baf1-202c530f2c34">false</MachineTranslated>
    <OutputCachingOn xmlns="1119c2e5-8fb9-4d5f-baf1-202c530f2c34">true</OutputCachingOn>
    <TemplateStatus xmlns="1119c2e5-8fb9-4d5f-baf1-202c530f2c34">Complete</TemplateStatus>
    <IsSearchable xmlns="1119c2e5-8fb9-4d5f-baf1-202c530f2c34">true</IsSearchable>
    <ContentItem xmlns="1119c2e5-8fb9-4d5f-baf1-202c530f2c34" xsi:nil="true"/>
    <HandoffToMSDN xmlns="1119c2e5-8fb9-4d5f-baf1-202c530f2c34" xsi:nil="true"/>
    <ShowIn xmlns="1119c2e5-8fb9-4d5f-baf1-202c530f2c34">Show everywhere</ShowIn>
    <ThumbnailAssetId xmlns="1119c2e5-8fb9-4d5f-baf1-202c530f2c34" xsi:nil="true"/>
    <UALocComments xmlns="1119c2e5-8fb9-4d5f-baf1-202c530f2c34" xsi:nil="true"/>
    <UALocRecommendation xmlns="1119c2e5-8fb9-4d5f-baf1-202c530f2c34">Localize</UALocRecommendation>
    <LastModifiedDateTime xmlns="1119c2e5-8fb9-4d5f-baf1-202c530f2c34" xsi:nil="true"/>
    <LegacyData xmlns="1119c2e5-8fb9-4d5f-baf1-202c530f2c34" xsi:nil="true"/>
    <LocManualTestRequired xmlns="1119c2e5-8fb9-4d5f-baf1-202c530f2c34">false</LocManualTestRequired>
    <LocMarketGroupTiers2 xmlns="1119c2e5-8fb9-4d5f-baf1-202c530f2c34" xsi:nil="true"/>
    <ClipArtFilename xmlns="1119c2e5-8fb9-4d5f-baf1-202c530f2c34" xsi:nil="true"/>
    <TPApplication xmlns="1119c2e5-8fb9-4d5f-baf1-202c530f2c34" xsi:nil="true"/>
    <CSXHash xmlns="1119c2e5-8fb9-4d5f-baf1-202c530f2c34" xsi:nil="true"/>
    <DirectSourceMarket xmlns="1119c2e5-8fb9-4d5f-baf1-202c530f2c34">english</DirectSourceMarket>
    <PrimaryImageGen xmlns="1119c2e5-8fb9-4d5f-baf1-202c530f2c34">true</PrimaryImageGen>
    <PlannedPubDate xmlns="1119c2e5-8fb9-4d5f-baf1-202c530f2c34" xsi:nil="true"/>
    <CSXSubmissionMarket xmlns="1119c2e5-8fb9-4d5f-baf1-202c530f2c34" xsi:nil="true"/>
    <Downloads xmlns="1119c2e5-8fb9-4d5f-baf1-202c530f2c34">0</Downloads>
    <ArtSampleDocs xmlns="1119c2e5-8fb9-4d5f-baf1-202c530f2c34" xsi:nil="true"/>
    <TrustLevel xmlns="1119c2e5-8fb9-4d5f-baf1-202c530f2c34">1 Microsoft Managed Content</TrustLevel>
    <BlockPublish xmlns="1119c2e5-8fb9-4d5f-baf1-202c530f2c34">false</BlockPublish>
    <TPLaunchHelpLinkType xmlns="1119c2e5-8fb9-4d5f-baf1-202c530f2c34">Template</TPLaunchHelpLinkType>
    <LocalizationTagsTaxHTField0 xmlns="1119c2e5-8fb9-4d5f-baf1-202c530f2c34">
      <Terms xmlns="http://schemas.microsoft.com/office/infopath/2007/PartnerControls"/>
    </LocalizationTagsTaxHTField0>
    <BusinessGroup xmlns="1119c2e5-8fb9-4d5f-baf1-202c530f2c34" xsi:nil="true"/>
    <Providers xmlns="1119c2e5-8fb9-4d5f-baf1-202c530f2c34" xsi:nil="true"/>
    <TemplateTemplateType xmlns="1119c2e5-8fb9-4d5f-baf1-202c530f2c34">PowerPoint Presentation Template</TemplateTemplateType>
    <TimesCloned xmlns="1119c2e5-8fb9-4d5f-baf1-202c530f2c34" xsi:nil="true"/>
    <TPAppVersion xmlns="1119c2e5-8fb9-4d5f-baf1-202c530f2c34" xsi:nil="true"/>
    <VoteCount xmlns="1119c2e5-8fb9-4d5f-baf1-202c530f2c34" xsi:nil="true"/>
    <AverageRating xmlns="1119c2e5-8fb9-4d5f-baf1-202c530f2c34" xsi:nil="true"/>
    <FeatureTagsTaxHTField0 xmlns="1119c2e5-8fb9-4d5f-baf1-202c530f2c34">
      <Terms xmlns="http://schemas.microsoft.com/office/infopath/2007/PartnerControls"/>
    </FeatureTagsTaxHTField0>
    <Provider xmlns="1119c2e5-8fb9-4d5f-baf1-202c530f2c34" xsi:nil="true"/>
    <UACurrentWords xmlns="1119c2e5-8fb9-4d5f-baf1-202c530f2c34" xsi:nil="true"/>
    <AssetId xmlns="1119c2e5-8fb9-4d5f-baf1-202c530f2c34">TP103896073</AssetId>
    <TPClientViewer xmlns="1119c2e5-8fb9-4d5f-baf1-202c530f2c34" xsi:nil="true"/>
    <DSATActionTaken xmlns="1119c2e5-8fb9-4d5f-baf1-202c530f2c34" xsi:nil="true"/>
    <APEditor xmlns="1119c2e5-8fb9-4d5f-baf1-202c530f2c34">
      <UserInfo>
        <DisplayName/>
        <AccountId xsi:nil="true"/>
        <AccountType/>
      </UserInfo>
    </APEditor>
    <TPInstallLocation xmlns="1119c2e5-8fb9-4d5f-baf1-202c530f2c34" xsi:nil="true"/>
    <OOCacheId xmlns="1119c2e5-8fb9-4d5f-baf1-202c530f2c34" xsi:nil="true"/>
    <IsDeleted xmlns="1119c2e5-8fb9-4d5f-baf1-202c530f2c34">false</IsDeleted>
    <PublishTargets xmlns="1119c2e5-8fb9-4d5f-baf1-202c530f2c34">OfficeOnlineVNext</PublishTargets>
    <ApprovalLog xmlns="1119c2e5-8fb9-4d5f-baf1-202c530f2c34" xsi:nil="true"/>
    <BugNumber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LastHandOff xmlns="1119c2e5-8fb9-4d5f-baf1-202c530f2c34" xsi:nil="true"/>
    <Milestone xmlns="1119c2e5-8fb9-4d5f-baf1-202c530f2c34" xsi:nil="true"/>
    <OriginalRelease xmlns="1119c2e5-8fb9-4d5f-baf1-202c530f2c34">15</OriginalRelease>
    <RecommendationsModifier xmlns="1119c2e5-8fb9-4d5f-baf1-202c530f2c34" xsi:nil="true"/>
    <ScenarioTagsTaxHTField0 xmlns="1119c2e5-8fb9-4d5f-baf1-202c530f2c34">
      <Terms xmlns="http://schemas.microsoft.com/office/infopath/2007/PartnerControls"/>
    </ScenarioTagsTaxHTField0>
    <UANotes xmlns="1119c2e5-8fb9-4d5f-baf1-202c530f2c34" xsi:nil="true"/>
  </documentManagement>
</p:properties>
</file>

<file path=customXml/itemProps1.xml><?xml version="1.0" encoding="utf-8"?>
<ds:datastoreItem xmlns:ds="http://schemas.openxmlformats.org/officeDocument/2006/customXml" ds:itemID="{84EAC694-BF20-4B7B-8617-712E6B9578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68D2A4-75C8-4373-B884-E1D04C7C3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3269EC3-10DA-41C9-A35A-54576295A621}">
  <ds:schemaRefs>
    <ds:schemaRef ds:uri="http://schemas.microsoft.com/office/infopath/2007/PartnerControls"/>
    <ds:schemaRef ds:uri="http://purl.org/dc/terms/"/>
    <ds:schemaRef ds:uri="http://purl.org/dc/dcmitype/"/>
    <ds:schemaRef ds:uri="1119c2e5-8fb9-4d5f-baf1-202c530f2c34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学生向けチラシ (黒と青、ゴシック デザイン)</Template>
  <TotalTime>3651</TotalTime>
  <Words>217</Words>
  <Application>Microsoft Office PowerPoint</Application>
  <PresentationFormat>ユーザー設定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Impact</vt:lpstr>
      <vt:lpstr>学生のチラシ 8.5 x 11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琉球大学病院 きこえの支援センター</dc:creator>
  <cp:lastModifiedBy>琉球大学病院 きこえの支援センター</cp:lastModifiedBy>
  <cp:revision>8</cp:revision>
  <cp:lastPrinted>2023-10-31T00:40:07Z</cp:lastPrinted>
  <dcterms:created xsi:type="dcterms:W3CDTF">2023-10-17T09:36:47Z</dcterms:created>
  <dcterms:modified xsi:type="dcterms:W3CDTF">2023-10-31T09:02:27Z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CategoryTagsTaxHTField0">
    <vt:lpwstr/>
  </property>
  <property fmtid="{D5CDD505-2E9C-101B-9397-08002B2CF9AE}" pid="11" name="HiddenCategoryTagsTaxHTField0">
    <vt:lpwstr/>
  </property>
</Properties>
</file>